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44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 l="49405" r="2976"/>
          <a:stretch>
            <a:fillRect/>
          </a:stretch>
        </p:blipFill>
        <p:spPr bwMode="auto">
          <a:xfrm>
            <a:off x="0" y="785799"/>
            <a:ext cx="5715008" cy="385764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/>
              <a:t>SYTGT019 </a:t>
            </a:r>
            <a:r>
              <a:rPr lang="en-US" dirty="0"/>
              <a:t>SCUD Storage Site</a:t>
            </a:r>
          </a:p>
        </p:txBody>
      </p:sp>
      <p:sp>
        <p:nvSpPr>
          <p:cNvPr id="3" name="Pil opp 2"/>
          <p:cNvSpPr/>
          <p:nvPr/>
        </p:nvSpPr>
        <p:spPr>
          <a:xfrm rot="132940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74010" y="223996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682024" y="2285998"/>
            <a:ext cx="604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8596" y="22859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69620" y="223742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643042" y="2222180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/>
              <a:t>DESIRED POINTS OF IMPACT WITH WPN TYPE:</a:t>
            </a:r>
            <a:endParaRPr lang="pl-PL" sz="1200" b="1" dirty="0"/>
          </a:p>
          <a:p>
            <a:endParaRPr lang="pl-PL" sz="1200" dirty="0"/>
          </a:p>
          <a:p>
            <a:r>
              <a:rPr lang="pl-PL" sz="1050" dirty="0"/>
              <a:t>DPI 1 -  N 33 40.386 E 036 44.646/2717</a:t>
            </a:r>
          </a:p>
          <a:p>
            <a:r>
              <a:rPr lang="pl-PL" sz="1050" dirty="0"/>
              <a:t>DPI 2 - N 33 40.412 E 036 44.684/2687</a:t>
            </a:r>
          </a:p>
          <a:p>
            <a:r>
              <a:rPr lang="pl-PL" sz="1050" dirty="0"/>
              <a:t>DPI 3 - N 33 40.439 E 036 44.731/2684</a:t>
            </a:r>
          </a:p>
          <a:p>
            <a:endParaRPr lang="pl-PL" sz="1050" dirty="0"/>
          </a:p>
          <a:p>
            <a:r>
              <a:rPr lang="pl-PL" sz="1050" dirty="0"/>
              <a:t>All </a:t>
            </a:r>
            <a:r>
              <a:rPr lang="pl-PL" sz="1050" dirty="0" err="1"/>
              <a:t>DPIs</a:t>
            </a:r>
            <a:r>
              <a:rPr lang="pl-PL" sz="1050" dirty="0"/>
              <a:t> to be </a:t>
            </a:r>
            <a:r>
              <a:rPr lang="pl-PL" sz="1050" dirty="0" err="1"/>
              <a:t>engaged</a:t>
            </a:r>
            <a:r>
              <a:rPr lang="pl-PL" sz="1050" dirty="0"/>
              <a:t> </a:t>
            </a:r>
            <a:r>
              <a:rPr lang="pl-PL" sz="1050" dirty="0" err="1"/>
              <a:t>with</a:t>
            </a:r>
            <a:r>
              <a:rPr lang="pl-PL" sz="1050" dirty="0"/>
              <a:t> </a:t>
            </a:r>
            <a:r>
              <a:rPr lang="pl-PL" sz="1050" dirty="0" err="1"/>
              <a:t>penetration</a:t>
            </a:r>
            <a:r>
              <a:rPr lang="pl-PL" sz="1050" dirty="0"/>
              <a:t> </a:t>
            </a:r>
            <a:r>
              <a:rPr lang="pl-PL" sz="1050" dirty="0" err="1"/>
              <a:t>capable</a:t>
            </a:r>
            <a:r>
              <a:rPr lang="pl-PL" sz="1050" dirty="0"/>
              <a:t> </a:t>
            </a:r>
            <a:r>
              <a:rPr lang="pl-PL" sz="1050" dirty="0" err="1"/>
              <a:t>ordnance</a:t>
            </a:r>
            <a:r>
              <a:rPr lang="pl-PL" sz="1050" dirty="0"/>
              <a:t>, </a:t>
            </a:r>
            <a:r>
              <a:rPr lang="nb-NO" sz="1050" dirty="0"/>
              <a:t>delayed fuzing GBU-31(V)3/B</a:t>
            </a:r>
            <a:r>
              <a:rPr lang="pl-PL" sz="1050"/>
              <a:t>.</a:t>
            </a:r>
            <a:endParaRPr lang="nb-NO" sz="105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nearest</a:t>
            </a:r>
            <a:r>
              <a:rPr lang="pl-PL" sz="1200" dirty="0"/>
              <a:t> </a:t>
            </a:r>
            <a:r>
              <a:rPr lang="pl-PL" sz="1200" dirty="0" err="1"/>
              <a:t>civilian</a:t>
            </a:r>
            <a:r>
              <a:rPr lang="pl-PL" sz="1200" dirty="0"/>
              <a:t> </a:t>
            </a:r>
            <a:r>
              <a:rPr lang="pl-PL" sz="1200" dirty="0" err="1"/>
              <a:t>structures</a:t>
            </a:r>
            <a:r>
              <a:rPr lang="pl-PL" sz="1200" dirty="0"/>
              <a:t> N 3,000ft (915m) – </a:t>
            </a:r>
            <a:r>
              <a:rPr lang="pl-PL" sz="1200" dirty="0" err="1"/>
              <a:t>yellow</a:t>
            </a:r>
            <a:r>
              <a:rPr lang="pl-PL" sz="1200" dirty="0"/>
              <a:t> </a:t>
            </a:r>
            <a:r>
              <a:rPr lang="pl-PL" sz="1200" dirty="0" err="1"/>
              <a:t>arrow</a:t>
            </a:r>
            <a:r>
              <a:rPr lang="pl-PL" sz="1200" dirty="0"/>
              <a:t>.</a:t>
            </a:r>
            <a:endParaRPr lang="nb-NO" sz="1200" dirty="0"/>
          </a:p>
        </p:txBody>
      </p:sp>
      <p:cxnSp>
        <p:nvCxnSpPr>
          <p:cNvPr id="39" name="Łącznik prosty ze strzałką 38"/>
          <p:cNvCxnSpPr/>
          <p:nvPr/>
        </p:nvCxnSpPr>
        <p:spPr>
          <a:xfrm rot="10800000">
            <a:off x="1214414" y="2428874"/>
            <a:ext cx="2143140" cy="7143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 l="45034" t="10417" r="9095" b="4687"/>
          <a:stretch>
            <a:fillRect/>
          </a:stretch>
        </p:blipFill>
        <p:spPr bwMode="auto">
          <a:xfrm>
            <a:off x="3143240" y="3068165"/>
            <a:ext cx="2500330" cy="14874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cxnSp>
        <p:nvCxnSpPr>
          <p:cNvPr id="36" name="Łącznik prosty ze strzałką 35"/>
          <p:cNvCxnSpPr/>
          <p:nvPr/>
        </p:nvCxnSpPr>
        <p:spPr>
          <a:xfrm flipV="1">
            <a:off x="1428728" y="2000248"/>
            <a:ext cx="3000395" cy="285750"/>
          </a:xfrm>
          <a:prstGeom prst="straightConnector1">
            <a:avLst/>
          </a:prstGeom>
          <a:ln>
            <a:solidFill>
              <a:srgbClr val="FFFF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5592</TotalTime>
  <Words>83</Words>
  <Application>Microsoft Office PowerPoint</Application>
  <PresentationFormat>On-screen Show (16:9)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SYTGT019 SCUD Storage 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386</cp:revision>
  <dcterms:created xsi:type="dcterms:W3CDTF">2019-03-12T22:01:00Z</dcterms:created>
  <dcterms:modified xsi:type="dcterms:W3CDTF">2022-01-02T16:50:08Z</dcterms:modified>
</cp:coreProperties>
</file>